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0"/>
  </p:notesMasterIdLst>
  <p:sldIdLst>
    <p:sldId id="261" r:id="rId2"/>
    <p:sldId id="301" r:id="rId3"/>
    <p:sldId id="305" r:id="rId4"/>
    <p:sldId id="306" r:id="rId5"/>
    <p:sldId id="302" r:id="rId6"/>
    <p:sldId id="303" r:id="rId7"/>
    <p:sldId id="304" r:id="rId8"/>
    <p:sldId id="300" r:id="rId9"/>
  </p:sldIdLst>
  <p:sldSz cx="9144000" cy="6858000" type="letter"/>
  <p:notesSz cx="6858000" cy="9313863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DCC"/>
    <a:srgbClr val="7F9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209" cy="466166"/>
          </a:xfrm>
          <a:prstGeom prst="rect">
            <a:avLst/>
          </a:prstGeom>
        </p:spPr>
        <p:txBody>
          <a:bodyPr vert="horz" lIns="89666" tIns="44833" rIns="89666" bIns="44833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259" y="0"/>
            <a:ext cx="2972209" cy="466166"/>
          </a:xfrm>
          <a:prstGeom prst="rect">
            <a:avLst/>
          </a:prstGeom>
        </p:spPr>
        <p:txBody>
          <a:bodyPr vert="horz" lIns="89666" tIns="44833" rIns="89666" bIns="44833" rtlCol="0"/>
          <a:lstStyle>
            <a:lvl1pPr algn="r">
              <a:defRPr sz="1200"/>
            </a:lvl1pPr>
          </a:lstStyle>
          <a:p>
            <a:fld id="{798894D6-099A-4701-834A-0A59C62C27DE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66" tIns="44833" rIns="89666" bIns="44833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187" y="4482119"/>
            <a:ext cx="5487626" cy="3667905"/>
          </a:xfrm>
          <a:prstGeom prst="rect">
            <a:avLst/>
          </a:prstGeom>
        </p:spPr>
        <p:txBody>
          <a:bodyPr vert="horz" lIns="89666" tIns="44833" rIns="89666" bIns="44833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8847697"/>
            <a:ext cx="2972209" cy="466166"/>
          </a:xfrm>
          <a:prstGeom prst="rect">
            <a:avLst/>
          </a:prstGeom>
        </p:spPr>
        <p:txBody>
          <a:bodyPr vert="horz" lIns="89666" tIns="44833" rIns="89666" bIns="44833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259" y="8847697"/>
            <a:ext cx="2972209" cy="466166"/>
          </a:xfrm>
          <a:prstGeom prst="rect">
            <a:avLst/>
          </a:prstGeom>
        </p:spPr>
        <p:txBody>
          <a:bodyPr vert="horz" lIns="89666" tIns="44833" rIns="89666" bIns="44833" rtlCol="0" anchor="b"/>
          <a:lstStyle>
            <a:lvl1pPr algn="r">
              <a:defRPr sz="1200"/>
            </a:lvl1pPr>
          </a:lstStyle>
          <a:p>
            <a:fld id="{015699D5-BDF2-4A7B-844D-9C165CD35E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37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1" y="3085765"/>
            <a:ext cx="8474199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1020431"/>
            <a:ext cx="8245162" cy="1475013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2495446"/>
            <a:ext cx="8245160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8EFA-9423-4639-969B-8E829FB8F49A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5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7E8E8-64A1-4E4F-8959-7F6873500431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2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043613" y="599725"/>
            <a:ext cx="2765487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53150" y="863600"/>
            <a:ext cx="234315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863600"/>
            <a:ext cx="5371219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A8B9-475B-4F6C-A1F3-4C01F4E2FB80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6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702156"/>
            <a:ext cx="8272212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2340864"/>
            <a:ext cx="8272211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46BC-6E73-4E30-A991-9576EC2FFEE3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8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393951"/>
            <a:ext cx="8272211" cy="214746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7E41-F53D-4D0D-9F7D-B1DF7B3A57EB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5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2228004"/>
            <a:ext cx="3896075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030" y="2228004"/>
            <a:ext cx="389607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0E9D-95A7-4662-8E5A-40A7248C3BC3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0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2250891"/>
            <a:ext cx="3896077" cy="557784"/>
          </a:xfrm>
        </p:spPr>
        <p:txBody>
          <a:bodyPr anchor="ctr"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5" y="2926053"/>
            <a:ext cx="3896075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29" y="2250893"/>
            <a:ext cx="3896078" cy="553373"/>
          </a:xfrm>
        </p:spPr>
        <p:txBody>
          <a:bodyPr anchor="ctr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2926053"/>
            <a:ext cx="3896078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80C15-1845-4DEB-BD80-BFA382E0C778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9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729658"/>
            <a:ext cx="8272212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9C19-E2F7-4C05-B4A9-40BE2FC0469F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4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352F-3B80-46AE-AF1D-015800AA6D18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601201"/>
            <a:ext cx="2762042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3" y="933451"/>
            <a:ext cx="2273889" cy="1722419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697" y="1179829"/>
            <a:ext cx="4988243" cy="4658216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93" y="2836654"/>
            <a:ext cx="2273889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4" y="6456917"/>
            <a:ext cx="2133599" cy="365125"/>
          </a:xfrm>
        </p:spPr>
        <p:txBody>
          <a:bodyPr/>
          <a:lstStyle/>
          <a:p>
            <a:fld id="{C73823F1-065B-406E-B021-F93C6BB3BDFC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94" y="6452591"/>
            <a:ext cx="5187908" cy="365125"/>
          </a:xfrm>
        </p:spPr>
        <p:txBody>
          <a:bodyPr/>
          <a:lstStyle/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56917"/>
            <a:ext cx="78938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5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641351"/>
            <a:ext cx="8468144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7"/>
            <a:ext cx="8272213" cy="99814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EDA6-EE8B-474A-827B-8758D387E838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8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705124"/>
            <a:ext cx="8272212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2336003"/>
            <a:ext cx="8272212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6423915"/>
            <a:ext cx="2133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6419599-A9F8-4F64-A22D-AC5FB70FDAD5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6423915"/>
            <a:ext cx="5187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DF PROYECTOS S.A. DE C.V.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6423915"/>
            <a:ext cx="789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20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8" r:id="rId5"/>
    <p:sldLayoutId id="2147483692" r:id="rId6"/>
    <p:sldLayoutId id="2147483693" r:id="rId7"/>
    <p:sldLayoutId id="2147483694" r:id="rId8"/>
    <p:sldLayoutId id="2147483697" r:id="rId9"/>
    <p:sldLayoutId id="2147483695" r:id="rId10"/>
    <p:sldLayoutId id="2147483696" r:id="rId11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E82C261-2439-4783-B039-58BDA306863E}"/>
              </a:ext>
            </a:extLst>
          </p:cNvPr>
          <p:cNvGrpSpPr/>
          <p:nvPr/>
        </p:nvGrpSpPr>
        <p:grpSpPr>
          <a:xfrm>
            <a:off x="0" y="14918"/>
            <a:ext cx="9144001" cy="1703934"/>
            <a:chOff x="0" y="769843"/>
            <a:chExt cx="9144001" cy="1703934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18D5BD12-8B14-457C-A4DD-4107576BDFFD}"/>
                </a:ext>
              </a:extLst>
            </p:cNvPr>
            <p:cNvSpPr/>
            <p:nvPr/>
          </p:nvSpPr>
          <p:spPr>
            <a:xfrm flipH="1">
              <a:off x="0" y="769843"/>
              <a:ext cx="9144001" cy="1703934"/>
            </a:xfrm>
            <a:custGeom>
              <a:avLst/>
              <a:gdLst>
                <a:gd name="connsiteX0" fmla="*/ 12192001 w 12192001"/>
                <a:gd name="connsiteY0" fmla="*/ 0 h 1993866"/>
                <a:gd name="connsiteX1" fmla="*/ 0 w 12192001"/>
                <a:gd name="connsiteY1" fmla="*/ 0 h 1993866"/>
                <a:gd name="connsiteX2" fmla="*/ 0 w 12192001"/>
                <a:gd name="connsiteY2" fmla="*/ 1993866 h 1993866"/>
                <a:gd name="connsiteX3" fmla="*/ 181581 w 12192001"/>
                <a:gd name="connsiteY3" fmla="*/ 1991081 h 1993866"/>
                <a:gd name="connsiteX4" fmla="*/ 12192001 w 12192001"/>
                <a:gd name="connsiteY4" fmla="*/ 1702281 h 19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1" h="1993866">
                  <a:moveTo>
                    <a:pt x="12192001" y="0"/>
                  </a:moveTo>
                  <a:lnTo>
                    <a:pt x="0" y="0"/>
                  </a:lnTo>
                  <a:lnTo>
                    <a:pt x="0" y="1993866"/>
                  </a:lnTo>
                  <a:lnTo>
                    <a:pt x="181581" y="1991081"/>
                  </a:lnTo>
                  <a:cubicBezTo>
                    <a:pt x="5477430" y="1792679"/>
                    <a:pt x="10625692" y="-1802648"/>
                    <a:pt x="12192001" y="1702281"/>
                  </a:cubicBezTo>
                  <a:close/>
                </a:path>
              </a:pathLst>
            </a:custGeom>
            <a:solidFill>
              <a:srgbClr val="92D050">
                <a:alpha val="87000"/>
              </a:srgb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/>
            </a:p>
          </p:txBody>
        </p:sp>
        <p:sp>
          <p:nvSpPr>
            <p:cNvPr id="12" name="Diagrama de flujo: documento 11">
              <a:extLst>
                <a:ext uri="{FF2B5EF4-FFF2-40B4-BE49-F238E27FC236}">
                  <a16:creationId xmlns:a16="http://schemas.microsoft.com/office/drawing/2014/main" id="{2DCE000C-C5E6-468E-AB5A-0902552D4B21}"/>
                </a:ext>
              </a:extLst>
            </p:cNvPr>
            <p:cNvSpPr/>
            <p:nvPr/>
          </p:nvSpPr>
          <p:spPr>
            <a:xfrm flipH="1">
              <a:off x="0" y="769845"/>
              <a:ext cx="9144000" cy="143979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7653"/>
                <a:gd name="connsiteX1" fmla="*/ 21600 w 21600"/>
                <a:gd name="connsiteY1" fmla="*/ 0 h 27653"/>
                <a:gd name="connsiteX2" fmla="*/ 21600 w 21600"/>
                <a:gd name="connsiteY2" fmla="*/ 17322 h 27653"/>
                <a:gd name="connsiteX3" fmla="*/ 0 w 21600"/>
                <a:gd name="connsiteY3" fmla="*/ 20172 h 27653"/>
                <a:gd name="connsiteX4" fmla="*/ 0 w 21600"/>
                <a:gd name="connsiteY4" fmla="*/ 0 h 27653"/>
                <a:gd name="connsiteX0" fmla="*/ 0 w 21600"/>
                <a:gd name="connsiteY0" fmla="*/ 0 h 25214"/>
                <a:gd name="connsiteX1" fmla="*/ 21600 w 21600"/>
                <a:gd name="connsiteY1" fmla="*/ 0 h 25214"/>
                <a:gd name="connsiteX2" fmla="*/ 21600 w 21600"/>
                <a:gd name="connsiteY2" fmla="*/ 17322 h 25214"/>
                <a:gd name="connsiteX3" fmla="*/ 0 w 21600"/>
                <a:gd name="connsiteY3" fmla="*/ 20172 h 25214"/>
                <a:gd name="connsiteX4" fmla="*/ 0 w 21600"/>
                <a:gd name="connsiteY4" fmla="*/ 0 h 25214"/>
                <a:gd name="connsiteX0" fmla="*/ 0 w 21600"/>
                <a:gd name="connsiteY0" fmla="*/ 0 h 28813"/>
                <a:gd name="connsiteX1" fmla="*/ 21600 w 21600"/>
                <a:gd name="connsiteY1" fmla="*/ 0 h 28813"/>
                <a:gd name="connsiteX2" fmla="*/ 21600 w 21600"/>
                <a:gd name="connsiteY2" fmla="*/ 17322 h 28813"/>
                <a:gd name="connsiteX3" fmla="*/ 0 w 21600"/>
                <a:gd name="connsiteY3" fmla="*/ 20172 h 28813"/>
                <a:gd name="connsiteX4" fmla="*/ 0 w 21600"/>
                <a:gd name="connsiteY4" fmla="*/ 0 h 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8813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1300" y="-512"/>
                    <a:pt x="10014" y="47558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0"/>
                    <a:alpha val="0"/>
                  </a:schemeClr>
                </a:gs>
                <a:gs pos="34000">
                  <a:srgbClr val="58B019"/>
                </a:gs>
                <a:gs pos="19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E04177D-47C9-4EDA-A17D-D15DAF5E0F4E}"/>
                </a:ext>
              </a:extLst>
            </p:cNvPr>
            <p:cNvSpPr/>
            <p:nvPr/>
          </p:nvSpPr>
          <p:spPr>
            <a:xfrm flipH="1">
              <a:off x="6095828" y="769844"/>
              <a:ext cx="3048173" cy="338594"/>
            </a:xfrm>
            <a:custGeom>
              <a:avLst/>
              <a:gdLst>
                <a:gd name="connsiteX0" fmla="*/ 4064230 w 4064230"/>
                <a:gd name="connsiteY0" fmla="*/ 0 h 451458"/>
                <a:gd name="connsiteX1" fmla="*/ 0 w 4064230"/>
                <a:gd name="connsiteY1" fmla="*/ 0 h 451458"/>
                <a:gd name="connsiteX2" fmla="*/ 0 w 4064230"/>
                <a:gd name="connsiteY2" fmla="*/ 406711 h 451458"/>
                <a:gd name="connsiteX3" fmla="*/ 361257 w 4064230"/>
                <a:gd name="connsiteY3" fmla="*/ 434960 h 451458"/>
                <a:gd name="connsiteX4" fmla="*/ 3868885 w 4064230"/>
                <a:gd name="connsiteY4" fmla="*/ 45622 h 4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230" h="451458">
                  <a:moveTo>
                    <a:pt x="4064230" y="0"/>
                  </a:moveTo>
                  <a:lnTo>
                    <a:pt x="0" y="0"/>
                  </a:lnTo>
                  <a:lnTo>
                    <a:pt x="0" y="406711"/>
                  </a:lnTo>
                  <a:lnTo>
                    <a:pt x="361257" y="434960"/>
                  </a:lnTo>
                  <a:cubicBezTo>
                    <a:pt x="1738047" y="514355"/>
                    <a:pt x="2799289" y="294583"/>
                    <a:pt x="3868885" y="45622"/>
                  </a:cubicBezTo>
                  <a:close/>
                </a:path>
              </a:pathLst>
            </a:custGeom>
            <a:gradFill flip="none" rotWithShape="1">
              <a:gsLst>
                <a:gs pos="15000">
                  <a:srgbClr val="679B30"/>
                </a:gs>
                <a:gs pos="0">
                  <a:srgbClr val="92D050">
                    <a:shade val="30000"/>
                    <a:satMod val="115000"/>
                  </a:srgbClr>
                </a:gs>
                <a:gs pos="27000">
                  <a:srgbClr val="92D050">
                    <a:shade val="67500"/>
                    <a:satMod val="115000"/>
                  </a:srgbClr>
                </a:gs>
                <a:gs pos="39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0" cap="flat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4000">
                    <a:schemeClr val="accent3">
                      <a:lumMod val="89000"/>
                    </a:schemeClr>
                  </a:gs>
                  <a:gs pos="44000">
                    <a:schemeClr val="accent3">
                      <a:lumMod val="75000"/>
                    </a:schemeClr>
                  </a:gs>
                  <a:gs pos="58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beve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94979548-A3EC-4129-8469-957B292FF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4" y="990685"/>
            <a:ext cx="1098680" cy="1098680"/>
          </a:xfrm>
          <a:prstGeom prst="rect">
            <a:avLst/>
          </a:prstGeom>
        </p:spPr>
      </p:pic>
      <p:sp>
        <p:nvSpPr>
          <p:cNvPr id="8" name="2 Subtítulo">
            <a:extLst>
              <a:ext uri="{FF2B5EF4-FFF2-40B4-BE49-F238E27FC236}">
                <a16:creationId xmlns:a16="http://schemas.microsoft.com/office/drawing/2014/main" id="{F675C63C-6A68-449B-A343-6FA998D99923}"/>
              </a:ext>
            </a:extLst>
          </p:cNvPr>
          <p:cNvSpPr txBox="1">
            <a:spLocks/>
          </p:cNvSpPr>
          <p:nvPr/>
        </p:nvSpPr>
        <p:spPr>
          <a:xfrm>
            <a:off x="1480360" y="1718852"/>
            <a:ext cx="7403418" cy="131445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GT" sz="1350" dirty="0"/>
          </a:p>
          <a:p>
            <a:endParaRPr lang="es-GT" sz="1350" dirty="0"/>
          </a:p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REPARACIÓN DE FILTRACIÓN EN AREA DE DESPACHO DE COMIDA</a:t>
            </a:r>
          </a:p>
          <a:p>
            <a:pPr marL="0" indent="0">
              <a:buNone/>
            </a:pPr>
            <a:r>
              <a:rPr lang="es-GT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CLIENTE:</a:t>
            </a:r>
            <a:r>
              <a:rPr lang="es-G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CHINA WOK 8VA ETAPA METROCENTRO</a:t>
            </a:r>
          </a:p>
          <a:p>
            <a:pPr marL="0" indent="0">
              <a:buNone/>
            </a:pPr>
            <a:r>
              <a:rPr lang="es-GT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FECHA: </a:t>
            </a:r>
            <a:r>
              <a:rPr lang="es-GT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13/07/2021</a:t>
            </a:r>
          </a:p>
          <a:p>
            <a:endParaRPr lang="es-GT" sz="1350" dirty="0"/>
          </a:p>
          <a:p>
            <a:endParaRPr lang="es-GT" sz="1350" dirty="0"/>
          </a:p>
        </p:txBody>
      </p:sp>
    </p:spTree>
    <p:extLst>
      <p:ext uri="{BB962C8B-B14F-4D97-AF65-F5344CB8AC3E}">
        <p14:creationId xmlns:p14="http://schemas.microsoft.com/office/powerpoint/2010/main" val="40491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">
        <p:fade/>
      </p:transition>
    </mc:Choice>
    <mc:Fallback xmlns="">
      <p:transition advTm="1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 Marcador de texto">
            <a:extLst>
              <a:ext uri="{FF2B5EF4-FFF2-40B4-BE49-F238E27FC236}">
                <a16:creationId xmlns:a16="http://schemas.microsoft.com/office/drawing/2014/main" id="{CA1FD608-FCD0-4537-8453-680FBD393C9C}"/>
              </a:ext>
            </a:extLst>
          </p:cNvPr>
          <p:cNvSpPr txBox="1">
            <a:spLocks/>
          </p:cNvSpPr>
          <p:nvPr/>
        </p:nvSpPr>
        <p:spPr bwMode="auto">
          <a:xfrm>
            <a:off x="938129" y="700471"/>
            <a:ext cx="2800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ANTES</a:t>
            </a:r>
          </a:p>
        </p:txBody>
      </p:sp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5405521" y="631707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ÁNGULO DE ALUMINIO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2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61344D-3F01-422A-9DAE-2BEB983F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9" y="1688896"/>
            <a:ext cx="4297271" cy="30165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78F298-31B6-478C-8DC2-86258E72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62" y="1688896"/>
            <a:ext cx="4297271" cy="30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">
        <p:fade/>
      </p:transition>
    </mc:Choice>
    <mc:Fallback xmlns="">
      <p:transition advTm="1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 Marcador de texto">
            <a:extLst>
              <a:ext uri="{FF2B5EF4-FFF2-40B4-BE49-F238E27FC236}">
                <a16:creationId xmlns:a16="http://schemas.microsoft.com/office/drawing/2014/main" id="{CA1FD608-FCD0-4537-8453-680FBD393C9C}"/>
              </a:ext>
            </a:extLst>
          </p:cNvPr>
          <p:cNvSpPr txBox="1">
            <a:spLocks/>
          </p:cNvSpPr>
          <p:nvPr/>
        </p:nvSpPr>
        <p:spPr bwMode="auto">
          <a:xfrm>
            <a:off x="618514" y="608557"/>
            <a:ext cx="2800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ANTES</a:t>
            </a:r>
          </a:p>
        </p:txBody>
      </p:sp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5474052" y="608557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ÁNGULO DE ALUMINIO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3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A67CFE-EEA5-4D85-B690-AD901E20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4" y="1871809"/>
            <a:ext cx="4176870" cy="31143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A8032B-D913-4B83-982F-3427C21E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871809"/>
            <a:ext cx="4176870" cy="31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7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100">
        <p:fade/>
      </p:transition>
    </mc:Choice>
    <mc:Fallback>
      <p:transition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 Marcador de texto">
            <a:extLst>
              <a:ext uri="{FF2B5EF4-FFF2-40B4-BE49-F238E27FC236}">
                <a16:creationId xmlns:a16="http://schemas.microsoft.com/office/drawing/2014/main" id="{CA1FD608-FCD0-4537-8453-680FBD393C9C}"/>
              </a:ext>
            </a:extLst>
          </p:cNvPr>
          <p:cNvSpPr txBox="1">
            <a:spLocks/>
          </p:cNvSpPr>
          <p:nvPr/>
        </p:nvSpPr>
        <p:spPr bwMode="auto">
          <a:xfrm>
            <a:off x="618514" y="608557"/>
            <a:ext cx="2800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ANTES</a:t>
            </a:r>
          </a:p>
        </p:txBody>
      </p:sp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5474052" y="608557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ÁNGULO DE ALUMINIO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4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11A3E5-D4C3-48C7-87E2-0995A9D4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48" y="1796902"/>
            <a:ext cx="3970573" cy="32641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2F05D86-CC36-4760-83F5-2B24D7B8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686" y="1796902"/>
            <a:ext cx="3970573" cy="32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100">
        <p:fade/>
      </p:transition>
    </mc:Choice>
    <mc:Fallback>
      <p:transition advTm="1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 Marcador de texto">
            <a:extLst>
              <a:ext uri="{FF2B5EF4-FFF2-40B4-BE49-F238E27FC236}">
                <a16:creationId xmlns:a16="http://schemas.microsoft.com/office/drawing/2014/main" id="{CA1FD608-FCD0-4537-8453-680FBD393C9C}"/>
              </a:ext>
            </a:extLst>
          </p:cNvPr>
          <p:cNvSpPr txBox="1">
            <a:spLocks/>
          </p:cNvSpPr>
          <p:nvPr/>
        </p:nvSpPr>
        <p:spPr bwMode="auto">
          <a:xfrm>
            <a:off x="928356" y="825563"/>
            <a:ext cx="2800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ANTES</a:t>
            </a:r>
          </a:p>
        </p:txBody>
      </p:sp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5474052" y="719551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LÁMINA DE ACERO INOXIDABLE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5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6F07EA-4DCC-44D8-9181-8C3426AF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70" y="1652895"/>
            <a:ext cx="4152509" cy="32363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2B7F5B-032B-4754-B55D-84465D87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122" y="1652895"/>
            <a:ext cx="4146697" cy="32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">
        <p:fade/>
      </p:transition>
    </mc:Choice>
    <mc:Fallback xmlns="">
      <p:transition advTm="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4 Marcador de texto">
            <a:extLst>
              <a:ext uri="{FF2B5EF4-FFF2-40B4-BE49-F238E27FC236}">
                <a16:creationId xmlns:a16="http://schemas.microsoft.com/office/drawing/2014/main" id="{CA1FD608-FCD0-4537-8453-680FBD393C9C}"/>
              </a:ext>
            </a:extLst>
          </p:cNvPr>
          <p:cNvSpPr txBox="1">
            <a:spLocks/>
          </p:cNvSpPr>
          <p:nvPr/>
        </p:nvSpPr>
        <p:spPr bwMode="auto">
          <a:xfrm>
            <a:off x="907090" y="884797"/>
            <a:ext cx="2800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ANTES</a:t>
            </a:r>
          </a:p>
        </p:txBody>
      </p:sp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5474052" y="884797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LÁMINA DE ACERO INOXIDABLE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6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3524276-B3F6-45B0-8365-69430350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3" y="1772429"/>
            <a:ext cx="4253024" cy="29983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C7EB7D-E120-4731-A215-336A611D7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224" y="1772429"/>
            <a:ext cx="4178595" cy="29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">
        <p:fade/>
      </p:transition>
    </mc:Choice>
    <mc:Fallback xmlns="">
      <p:transition advTm="1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6 Marcador de texto">
            <a:extLst>
              <a:ext uri="{FF2B5EF4-FFF2-40B4-BE49-F238E27FC236}">
                <a16:creationId xmlns:a16="http://schemas.microsoft.com/office/drawing/2014/main" id="{8C7431E8-58A8-41CD-8D1C-B2F57BE0004D}"/>
              </a:ext>
            </a:extLst>
          </p:cNvPr>
          <p:cNvSpPr txBox="1">
            <a:spLocks/>
          </p:cNvSpPr>
          <p:nvPr/>
        </p:nvSpPr>
        <p:spPr>
          <a:xfrm>
            <a:off x="3171825" y="558867"/>
            <a:ext cx="2800350" cy="5715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sz="2100" kern="0" dirty="0"/>
              <a:t>DESPUES</a:t>
            </a: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157000DC-FDEB-4475-9CC8-B8E31F85C1AF}"/>
              </a:ext>
            </a:extLst>
          </p:cNvPr>
          <p:cNvSpPr txBox="1">
            <a:spLocks/>
          </p:cNvSpPr>
          <p:nvPr/>
        </p:nvSpPr>
        <p:spPr>
          <a:xfrm>
            <a:off x="-42530" y="68960"/>
            <a:ext cx="8931349" cy="275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INSTALACIÓN DE LÁMINA DE ACERO INOXIDABLE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563894D-EDCE-4A57-AE1F-45B41EC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2701" y="6423915"/>
            <a:ext cx="5187908" cy="365125"/>
          </a:xfrm>
          <a:solidFill>
            <a:srgbClr val="FFFF00"/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1200" b="1" dirty="0"/>
              <a:t>DF PROYECTOS S.A. DE C.V.</a:t>
            </a:r>
            <a:endParaRPr lang="en-US" sz="1200" b="1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29A8B2E-8C89-4CD9-A06E-FE98071E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749" y="6423915"/>
            <a:ext cx="435978" cy="365125"/>
          </a:xfr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fld id="{3A98EE3D-8CD1-4C3F-BD1C-C98C9596463C}" type="slidenum">
              <a:rPr lang="en-US" sz="1400" smtClean="0"/>
              <a:pPr algn="ctr"/>
              <a:t>7</a:t>
            </a:fld>
            <a:endParaRPr lang="en-U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C68C9B-E4C4-4C49-A010-5DE391B5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2" y="6050391"/>
            <a:ext cx="685952" cy="685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CD4889-4F5C-498C-B272-1EAD5989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55" y="1317129"/>
            <a:ext cx="4968748" cy="47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">
        <p:fade/>
      </p:transition>
    </mc:Choice>
    <mc:Fallback xmlns="">
      <p:transition advTm="1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F2E14B7-8608-4E78-9E49-643F04281C94}"/>
              </a:ext>
            </a:extLst>
          </p:cNvPr>
          <p:cNvGrpSpPr/>
          <p:nvPr/>
        </p:nvGrpSpPr>
        <p:grpSpPr>
          <a:xfrm>
            <a:off x="-1" y="4289"/>
            <a:ext cx="9144002" cy="1703934"/>
            <a:chOff x="-1" y="769844"/>
            <a:chExt cx="9144002" cy="1703934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18D5BD12-8B14-457C-A4DD-4107576BDFFD}"/>
                </a:ext>
              </a:extLst>
            </p:cNvPr>
            <p:cNvSpPr/>
            <p:nvPr/>
          </p:nvSpPr>
          <p:spPr>
            <a:xfrm flipH="1">
              <a:off x="-1" y="769844"/>
              <a:ext cx="9144001" cy="1703934"/>
            </a:xfrm>
            <a:custGeom>
              <a:avLst/>
              <a:gdLst>
                <a:gd name="connsiteX0" fmla="*/ 12192001 w 12192001"/>
                <a:gd name="connsiteY0" fmla="*/ 0 h 1993866"/>
                <a:gd name="connsiteX1" fmla="*/ 0 w 12192001"/>
                <a:gd name="connsiteY1" fmla="*/ 0 h 1993866"/>
                <a:gd name="connsiteX2" fmla="*/ 0 w 12192001"/>
                <a:gd name="connsiteY2" fmla="*/ 1993866 h 1993866"/>
                <a:gd name="connsiteX3" fmla="*/ 181581 w 12192001"/>
                <a:gd name="connsiteY3" fmla="*/ 1991081 h 1993866"/>
                <a:gd name="connsiteX4" fmla="*/ 12192001 w 12192001"/>
                <a:gd name="connsiteY4" fmla="*/ 1702281 h 19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1" h="1993866">
                  <a:moveTo>
                    <a:pt x="12192001" y="0"/>
                  </a:moveTo>
                  <a:lnTo>
                    <a:pt x="0" y="0"/>
                  </a:lnTo>
                  <a:lnTo>
                    <a:pt x="0" y="1993866"/>
                  </a:lnTo>
                  <a:lnTo>
                    <a:pt x="181581" y="1991081"/>
                  </a:lnTo>
                  <a:cubicBezTo>
                    <a:pt x="5477430" y="1792679"/>
                    <a:pt x="10625692" y="-1802648"/>
                    <a:pt x="12192001" y="1702281"/>
                  </a:cubicBezTo>
                  <a:close/>
                </a:path>
              </a:pathLst>
            </a:custGeom>
            <a:solidFill>
              <a:srgbClr val="92D050">
                <a:alpha val="87000"/>
              </a:srgb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/>
            </a:p>
          </p:txBody>
        </p:sp>
        <p:sp>
          <p:nvSpPr>
            <p:cNvPr id="12" name="Diagrama de flujo: documento 11">
              <a:extLst>
                <a:ext uri="{FF2B5EF4-FFF2-40B4-BE49-F238E27FC236}">
                  <a16:creationId xmlns:a16="http://schemas.microsoft.com/office/drawing/2014/main" id="{2DCE000C-C5E6-468E-AB5A-0902552D4B21}"/>
                </a:ext>
              </a:extLst>
            </p:cNvPr>
            <p:cNvSpPr/>
            <p:nvPr/>
          </p:nvSpPr>
          <p:spPr>
            <a:xfrm flipH="1">
              <a:off x="0" y="769845"/>
              <a:ext cx="9144000" cy="143979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7653"/>
                <a:gd name="connsiteX1" fmla="*/ 21600 w 21600"/>
                <a:gd name="connsiteY1" fmla="*/ 0 h 27653"/>
                <a:gd name="connsiteX2" fmla="*/ 21600 w 21600"/>
                <a:gd name="connsiteY2" fmla="*/ 17322 h 27653"/>
                <a:gd name="connsiteX3" fmla="*/ 0 w 21600"/>
                <a:gd name="connsiteY3" fmla="*/ 20172 h 27653"/>
                <a:gd name="connsiteX4" fmla="*/ 0 w 21600"/>
                <a:gd name="connsiteY4" fmla="*/ 0 h 27653"/>
                <a:gd name="connsiteX0" fmla="*/ 0 w 21600"/>
                <a:gd name="connsiteY0" fmla="*/ 0 h 25214"/>
                <a:gd name="connsiteX1" fmla="*/ 21600 w 21600"/>
                <a:gd name="connsiteY1" fmla="*/ 0 h 25214"/>
                <a:gd name="connsiteX2" fmla="*/ 21600 w 21600"/>
                <a:gd name="connsiteY2" fmla="*/ 17322 h 25214"/>
                <a:gd name="connsiteX3" fmla="*/ 0 w 21600"/>
                <a:gd name="connsiteY3" fmla="*/ 20172 h 25214"/>
                <a:gd name="connsiteX4" fmla="*/ 0 w 21600"/>
                <a:gd name="connsiteY4" fmla="*/ 0 h 25214"/>
                <a:gd name="connsiteX0" fmla="*/ 0 w 21600"/>
                <a:gd name="connsiteY0" fmla="*/ 0 h 28813"/>
                <a:gd name="connsiteX1" fmla="*/ 21600 w 21600"/>
                <a:gd name="connsiteY1" fmla="*/ 0 h 28813"/>
                <a:gd name="connsiteX2" fmla="*/ 21600 w 21600"/>
                <a:gd name="connsiteY2" fmla="*/ 17322 h 28813"/>
                <a:gd name="connsiteX3" fmla="*/ 0 w 21600"/>
                <a:gd name="connsiteY3" fmla="*/ 20172 h 28813"/>
                <a:gd name="connsiteX4" fmla="*/ 0 w 21600"/>
                <a:gd name="connsiteY4" fmla="*/ 0 h 2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8813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1300" y="-512"/>
                    <a:pt x="10014" y="47558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  <a:lumMod val="0"/>
                    <a:alpha val="0"/>
                  </a:schemeClr>
                </a:gs>
                <a:gs pos="34000">
                  <a:srgbClr val="58B019"/>
                </a:gs>
                <a:gs pos="19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E04177D-47C9-4EDA-A17D-D15DAF5E0F4E}"/>
                </a:ext>
              </a:extLst>
            </p:cNvPr>
            <p:cNvSpPr/>
            <p:nvPr/>
          </p:nvSpPr>
          <p:spPr>
            <a:xfrm flipH="1">
              <a:off x="6095828" y="769844"/>
              <a:ext cx="3048173" cy="338594"/>
            </a:xfrm>
            <a:custGeom>
              <a:avLst/>
              <a:gdLst>
                <a:gd name="connsiteX0" fmla="*/ 4064230 w 4064230"/>
                <a:gd name="connsiteY0" fmla="*/ 0 h 451458"/>
                <a:gd name="connsiteX1" fmla="*/ 0 w 4064230"/>
                <a:gd name="connsiteY1" fmla="*/ 0 h 451458"/>
                <a:gd name="connsiteX2" fmla="*/ 0 w 4064230"/>
                <a:gd name="connsiteY2" fmla="*/ 406711 h 451458"/>
                <a:gd name="connsiteX3" fmla="*/ 361257 w 4064230"/>
                <a:gd name="connsiteY3" fmla="*/ 434960 h 451458"/>
                <a:gd name="connsiteX4" fmla="*/ 3868885 w 4064230"/>
                <a:gd name="connsiteY4" fmla="*/ 45622 h 4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230" h="451458">
                  <a:moveTo>
                    <a:pt x="4064230" y="0"/>
                  </a:moveTo>
                  <a:lnTo>
                    <a:pt x="0" y="0"/>
                  </a:lnTo>
                  <a:lnTo>
                    <a:pt x="0" y="406711"/>
                  </a:lnTo>
                  <a:lnTo>
                    <a:pt x="361257" y="434960"/>
                  </a:lnTo>
                  <a:cubicBezTo>
                    <a:pt x="1738047" y="514355"/>
                    <a:pt x="2799289" y="294583"/>
                    <a:pt x="3868885" y="45622"/>
                  </a:cubicBezTo>
                  <a:close/>
                </a:path>
              </a:pathLst>
            </a:custGeom>
            <a:gradFill flip="none" rotWithShape="1">
              <a:gsLst>
                <a:gs pos="15000">
                  <a:srgbClr val="679B30"/>
                </a:gs>
                <a:gs pos="0">
                  <a:srgbClr val="92D050">
                    <a:shade val="30000"/>
                    <a:satMod val="115000"/>
                  </a:srgbClr>
                </a:gs>
                <a:gs pos="27000">
                  <a:srgbClr val="92D050">
                    <a:shade val="67500"/>
                    <a:satMod val="115000"/>
                  </a:srgbClr>
                </a:gs>
                <a:gs pos="39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0" cap="flat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4000">
                    <a:schemeClr val="accent3">
                      <a:lumMod val="89000"/>
                    </a:schemeClr>
                  </a:gs>
                  <a:gs pos="44000">
                    <a:schemeClr val="accent3">
                      <a:lumMod val="75000"/>
                    </a:schemeClr>
                  </a:gs>
                  <a:gs pos="58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beve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350" dirty="0"/>
            </a:p>
          </p:txBody>
        </p: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94979548-A3EC-4129-8469-957B292FF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3" y="990685"/>
            <a:ext cx="4637352" cy="463735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10BA419-9899-4F24-8231-FBF082E6F811}"/>
              </a:ext>
            </a:extLst>
          </p:cNvPr>
          <p:cNvSpPr txBox="1"/>
          <p:nvPr/>
        </p:nvSpPr>
        <p:spPr>
          <a:xfrm>
            <a:off x="5179287" y="1669669"/>
            <a:ext cx="337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CONTACTANOS: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0AEFFE-DFD1-464E-95A4-1E5387FB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1C98B0D-F9EF-4934-A837-41FB6AF87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8" b="95313" l="0" r="99632">
                        <a14:foregroundMark x1="40074" y1="51563" x2="40074" y2="51563"/>
                        <a14:foregroundMark x1="45221" y1="59375" x2="45221" y2="59375"/>
                        <a14:foregroundMark x1="34559" y1="60938" x2="34559" y2="60938"/>
                        <a14:foregroundMark x1="48529" y1="62500" x2="48529" y2="62500"/>
                        <a14:foregroundMark x1="29044" y1="57813" x2="29044" y2="57813"/>
                        <a14:foregroundMark x1="17647" y1="56250" x2="17647" y2="56250"/>
                        <a14:foregroundMark x1="55882" y1="53125" x2="55882" y2="53125"/>
                        <a14:foregroundMark x1="61029" y1="53125" x2="61029" y2="53125"/>
                        <a14:foregroundMark x1="66176" y1="51563" x2="66176" y2="51563"/>
                        <a14:foregroundMark x1="70588" y1="68750" x2="70588" y2="68750"/>
                        <a14:foregroundMark x1="77574" y1="68750" x2="77574" y2="68750"/>
                        <a14:foregroundMark x1="83824" y1="56250" x2="83824" y2="56250"/>
                        <a14:foregroundMark x1="87868" y1="56250" x2="87868" y2="56250"/>
                        <a14:foregroundMark x1="95221" y1="56250" x2="95221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332"/>
          <a:stretch/>
        </p:blipFill>
        <p:spPr>
          <a:xfrm>
            <a:off x="5293842" y="2263551"/>
            <a:ext cx="716926" cy="6096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3773129-6DDA-4A03-A839-CC041293DB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95313" l="0" r="99259">
                        <a14:foregroundMark x1="28889" y1="37500" x2="28889" y2="37500"/>
                        <a14:foregroundMark x1="36296" y1="37500" x2="36296" y2="37500"/>
                        <a14:foregroundMark x1="41111" y1="46875" x2="41111" y2="46875"/>
                        <a14:foregroundMark x1="44815" y1="46875" x2="44815" y2="46875"/>
                        <a14:foregroundMark x1="25185" y1="45313" x2="25185" y2="45313"/>
                        <a14:foregroundMark x1="52222" y1="37500" x2="52222" y2="37500"/>
                        <a14:foregroundMark x1="57778" y1="35938" x2="57778" y2="35938"/>
                        <a14:foregroundMark x1="62963" y1="46875" x2="62963" y2="46875"/>
                        <a14:foregroundMark x1="67407" y1="37500" x2="67407" y2="37500"/>
                        <a14:foregroundMark x1="73333" y1="48438" x2="73333" y2="48438"/>
                        <a14:foregroundMark x1="79630" y1="43750" x2="79630" y2="43750"/>
                        <a14:foregroundMark x1="84074" y1="50000" x2="84074" y2="50000"/>
                        <a14:foregroundMark x1="89630" y1="42188" x2="89630" y2="4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719"/>
          <a:stretch/>
        </p:blipFill>
        <p:spPr>
          <a:xfrm>
            <a:off x="5394779" y="2889105"/>
            <a:ext cx="637255" cy="6779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2D8598-203D-4662-974B-C8BFB096E1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333" l="324" r="99029">
                        <a14:foregroundMark x1="27832" y1="46667" x2="27832" y2="46667"/>
                        <a14:foregroundMark x1="30421" y1="46667" x2="30421" y2="46667"/>
                        <a14:foregroundMark x1="28155" y1="55000" x2="28155" y2="55000"/>
                        <a14:foregroundMark x1="26214" y1="45000" x2="26214" y2="45000"/>
                        <a14:foregroundMark x1="27832" y1="38333" x2="27832" y2="38333"/>
                        <a14:foregroundMark x1="30097" y1="41667" x2="30097" y2="41667"/>
                        <a14:foregroundMark x1="30744" y1="38333" x2="30744" y2="38333"/>
                        <a14:foregroundMark x1="34951" y1="46667" x2="34951" y2="46667"/>
                        <a14:foregroundMark x1="39482" y1="48333" x2="39482" y2="48333"/>
                        <a14:foregroundMark x1="43042" y1="46667" x2="43042" y2="46667"/>
                        <a14:foregroundMark x1="47249" y1="56667" x2="47249" y2="56667"/>
                        <a14:foregroundMark x1="48544" y1="48333" x2="48544" y2="48333"/>
                        <a14:foregroundMark x1="46278" y1="46667" x2="46278" y2="46667"/>
                        <a14:foregroundMark x1="50809" y1="51667" x2="50809" y2="51667"/>
                        <a14:foregroundMark x1="55016" y1="48333" x2="55016" y2="48333"/>
                        <a14:foregroundMark x1="58576" y1="45000" x2="58576" y2="45000"/>
                        <a14:foregroundMark x1="58576" y1="58333" x2="58576" y2="58333"/>
                        <a14:foregroundMark x1="46926" y1="68333" x2="46926" y2="68333"/>
                        <a14:foregroundMark x1="61812" y1="46667" x2="61812" y2="46667"/>
                        <a14:foregroundMark x1="65049" y1="48333" x2="65049" y2="48333"/>
                        <a14:foregroundMark x1="66990" y1="58333" x2="66990" y2="58333"/>
                        <a14:foregroundMark x1="30421" y1="55000" x2="30421" y2="55000"/>
                        <a14:foregroundMark x1="65372" y1="61667" x2="65372" y2="61667"/>
                        <a14:foregroundMark x1="71197" y1="48333" x2="71197" y2="48333"/>
                        <a14:foregroundMark x1="70874" y1="61667" x2="70874" y2="61667"/>
                        <a14:foregroundMark x1="76375" y1="53333" x2="76375" y2="53333"/>
                        <a14:foregroundMark x1="82848" y1="46667" x2="82848" y2="46667"/>
                        <a14:foregroundMark x1="84790" y1="51667" x2="84790" y2="51667"/>
                        <a14:foregroundMark x1="86408" y1="61667" x2="86408" y2="61667"/>
                        <a14:foregroundMark x1="91262" y1="46667" x2="91262" y2="46667"/>
                        <a14:foregroundMark x1="91586" y1="61667" x2="91586" y2="61667"/>
                        <a14:foregroundMark x1="94822" y1="53333" x2="94822" y2="53333"/>
                        <a14:foregroundMark x1="96764" y1="48333" x2="96764" y2="4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025"/>
          <a:stretch/>
        </p:blipFill>
        <p:spPr>
          <a:xfrm>
            <a:off x="5326299" y="3520462"/>
            <a:ext cx="705735" cy="57158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8459869-20E2-43A5-8059-D51871743D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2" b="97479" l="1437" r="98276">
                        <a14:foregroundMark x1="10920" y1="61345" x2="10920" y2="61345"/>
                        <a14:foregroundMark x1="8046" y1="73109" x2="8046" y2="73109"/>
                        <a14:foregroundMark x1="10632" y1="80672" x2="10632" y2="80672"/>
                        <a14:foregroundMark x1="21552" y1="22689" x2="21552" y2="22689"/>
                        <a14:foregroundMark x1="23851" y1="21849" x2="23851" y2="21849"/>
                        <a14:foregroundMark x1="26149" y1="23529" x2="26149" y2="23529"/>
                        <a14:foregroundMark x1="30460" y1="23529" x2="30460" y2="23529"/>
                        <a14:foregroundMark x1="30460" y1="26050" x2="30460" y2="26050"/>
                        <a14:foregroundMark x1="32759" y1="23529" x2="32759" y2="23529"/>
                        <a14:foregroundMark x1="36494" y1="27731" x2="36494" y2="27731"/>
                        <a14:foregroundMark x1="37644" y1="27731" x2="37644" y2="27731"/>
                        <a14:foregroundMark x1="38506" y1="24370" x2="38506" y2="24370"/>
                        <a14:foregroundMark x1="36494" y1="34454" x2="36494" y2="34454"/>
                        <a14:foregroundMark x1="23851" y1="25210" x2="23851" y2="25210"/>
                        <a14:foregroundMark x1="40230" y1="25210" x2="40230" y2="25210"/>
                        <a14:foregroundMark x1="40230" y1="29412" x2="40230" y2="29412"/>
                        <a14:foregroundMark x1="41667" y1="31092" x2="41667" y2="31092"/>
                        <a14:foregroundMark x1="43966" y1="24370" x2="43966" y2="24370"/>
                        <a14:foregroundMark x1="43678" y1="29412" x2="43678" y2="29412"/>
                        <a14:foregroundMark x1="47126" y1="25210" x2="47126" y2="25210"/>
                        <a14:foregroundMark x1="49713" y1="29412" x2="49713" y2="29412"/>
                        <a14:foregroundMark x1="53736" y1="25210" x2="53736" y2="25210"/>
                        <a14:foregroundMark x1="57471" y1="26050" x2="57471" y2="26050"/>
                        <a14:foregroundMark x1="57759" y1="30252" x2="57759" y2="30252"/>
                        <a14:foregroundMark x1="62931" y1="26050" x2="62931" y2="26050"/>
                        <a14:foregroundMark x1="64368" y1="25210" x2="64368" y2="25210"/>
                        <a14:foregroundMark x1="62644" y1="21008" x2="62644" y2="21008"/>
                        <a14:foregroundMark x1="61207" y1="33613" x2="61207" y2="33613"/>
                        <a14:foregroundMark x1="61782" y1="33613" x2="61782" y2="33613"/>
                        <a14:foregroundMark x1="62644" y1="33613" x2="62644" y2="33613"/>
                        <a14:foregroundMark x1="66092" y1="27731" x2="66092" y2="27731"/>
                        <a14:foregroundMark x1="71552" y1="23529" x2="71552" y2="23529"/>
                        <a14:foregroundMark x1="71552" y1="27731" x2="71552" y2="27731"/>
                        <a14:foregroundMark x1="72989" y1="23529" x2="72989" y2="23529"/>
                        <a14:foregroundMark x1="69540" y1="23529" x2="69540" y2="23529"/>
                        <a14:foregroundMark x1="69253" y1="29412" x2="69253" y2="29412"/>
                        <a14:foregroundMark x1="77011" y1="26891" x2="77011" y2="26891"/>
                        <a14:foregroundMark x1="77011" y1="22689" x2="77011" y2="22689"/>
                        <a14:foregroundMark x1="78736" y1="24370" x2="78736" y2="24370"/>
                        <a14:foregroundMark x1="79023" y1="19328" x2="79023" y2="19328"/>
                        <a14:foregroundMark x1="80460" y1="24370" x2="80460" y2="24370"/>
                        <a14:foregroundMark x1="82759" y1="31933" x2="82759" y2="31933"/>
                        <a14:foregroundMark x1="84195" y1="25210" x2="84195" y2="25210"/>
                        <a14:foregroundMark x1="86782" y1="27731" x2="86782" y2="27731"/>
                        <a14:foregroundMark x1="91092" y1="22689" x2="91092" y2="22689"/>
                        <a14:foregroundMark x1="92529" y1="26050" x2="92529" y2="26050"/>
                        <a14:foregroundMark x1="94828" y1="29412" x2="94828" y2="29412"/>
                        <a14:foregroundMark x1="23276" y1="76471" x2="23276" y2="76471"/>
                        <a14:foregroundMark x1="21552" y1="73950" x2="21552" y2="73950"/>
                        <a14:foregroundMark x1="19540" y1="73950" x2="19540" y2="73950"/>
                        <a14:foregroundMark x1="25000" y1="73109" x2="25000" y2="73109"/>
                        <a14:foregroundMark x1="25862" y1="81513" x2="25862" y2="81513"/>
                        <a14:foregroundMark x1="27011" y1="75630" x2="27011" y2="75630"/>
                        <a14:foregroundMark x1="28448" y1="81513" x2="28448" y2="81513"/>
                        <a14:foregroundMark x1="29023" y1="73950" x2="29023" y2="73950"/>
                        <a14:foregroundMark x1="30460" y1="73950" x2="30460" y2="73950"/>
                        <a14:foregroundMark x1="31034" y1="80672" x2="31034" y2="80672"/>
                        <a14:foregroundMark x1="32471" y1="75630" x2="32471" y2="75630"/>
                        <a14:foregroundMark x1="34483" y1="73950" x2="34483" y2="73950"/>
                        <a14:foregroundMark x1="35920" y1="80672" x2="35920" y2="80672"/>
                        <a14:foregroundMark x1="38218" y1="73109" x2="38218" y2="73109"/>
                        <a14:foregroundMark x1="42241" y1="73950" x2="42241" y2="73950"/>
                        <a14:foregroundMark x1="42241" y1="78151" x2="42241" y2="78151"/>
                        <a14:foregroundMark x1="44253" y1="75630" x2="44253" y2="75630"/>
                        <a14:foregroundMark x1="47989" y1="75630" x2="47989" y2="75630"/>
                        <a14:foregroundMark x1="50575" y1="74790" x2="50575" y2="74790"/>
                        <a14:foregroundMark x1="54598" y1="77311" x2="54598" y2="77311"/>
                        <a14:foregroundMark x1="56034" y1="73950" x2="56034" y2="73950"/>
                        <a14:foregroundMark x1="54023" y1="73950" x2="54023" y2="73950"/>
                        <a14:foregroundMark x1="58046" y1="76471" x2="58046" y2="76471"/>
                        <a14:foregroundMark x1="59195" y1="80672" x2="59195" y2="80672"/>
                        <a14:foregroundMark x1="61782" y1="73950" x2="61782" y2="73950"/>
                        <a14:foregroundMark x1="65230" y1="73950" x2="65230" y2="73950"/>
                        <a14:foregroundMark x1="67816" y1="80672" x2="67816" y2="80672"/>
                        <a14:foregroundMark x1="70977" y1="75630" x2="70977" y2="75630"/>
                        <a14:foregroundMark x1="72414" y1="80672" x2="72414" y2="80672"/>
                        <a14:foregroundMark x1="71839" y1="73109" x2="71839" y2="73109"/>
                        <a14:foregroundMark x1="71552" y1="80672" x2="71552" y2="80672"/>
                        <a14:foregroundMark x1="74425" y1="80672" x2="74425" y2="80672"/>
                        <a14:foregroundMark x1="76437" y1="74790" x2="76437" y2="74790"/>
                        <a14:foregroundMark x1="76724" y1="80672" x2="76724" y2="80672"/>
                        <a14:foregroundMark x1="77011" y1="73950" x2="77011" y2="73950"/>
                        <a14:foregroundMark x1="77586" y1="80672" x2="77586" y2="80672"/>
                        <a14:foregroundMark x1="74425" y1="81513" x2="74425" y2="81513"/>
                        <a14:foregroundMark x1="82759" y1="74790" x2="82759" y2="74790"/>
                        <a14:foregroundMark x1="84770" y1="73950" x2="84770" y2="73950"/>
                        <a14:foregroundMark x1="86494" y1="77311" x2="86494" y2="77311"/>
                        <a14:foregroundMark x1="23851" y1="27731" x2="23851" y2="27731"/>
                        <a14:foregroundMark x1="62931" y1="72269" x2="62931" y2="72269"/>
                        <a14:foregroundMark x1="63218" y1="80672" x2="63218" y2="80672"/>
                        <a14:foregroundMark x1="24713" y1="18487" x2="24713" y2="18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710" b="49579"/>
          <a:stretch/>
        </p:blipFill>
        <p:spPr>
          <a:xfrm>
            <a:off x="5448222" y="4149592"/>
            <a:ext cx="573180" cy="5715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433AB27-AC24-4F6B-A74D-E6C2CA93B3E2}"/>
              </a:ext>
            </a:extLst>
          </p:cNvPr>
          <p:cNvSpPr txBox="1"/>
          <p:nvPr/>
        </p:nvSpPr>
        <p:spPr>
          <a:xfrm>
            <a:off x="6095828" y="2433863"/>
            <a:ext cx="2041451" cy="38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PBX: 2240-1600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01B5530-95E5-4CB1-8ABF-3A074AEADFD5}"/>
              </a:ext>
            </a:extLst>
          </p:cNvPr>
          <p:cNvSpPr txBox="1"/>
          <p:nvPr/>
        </p:nvSpPr>
        <p:spPr>
          <a:xfrm>
            <a:off x="6085076" y="3079207"/>
            <a:ext cx="2041451" cy="38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(503) 7792-4805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B9BDF1E-2D84-4D01-A063-37411170C262}"/>
              </a:ext>
            </a:extLst>
          </p:cNvPr>
          <p:cNvSpPr txBox="1"/>
          <p:nvPr/>
        </p:nvSpPr>
        <p:spPr>
          <a:xfrm>
            <a:off x="6032034" y="3676129"/>
            <a:ext cx="243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@DfproyectosSaDeCv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CC6634E-EBD2-44AA-8A44-F7CE3D98DB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02" b="97479" l="1437" r="98276">
                        <a14:foregroundMark x1="10920" y1="61345" x2="10920" y2="61345"/>
                        <a14:foregroundMark x1="8046" y1="73109" x2="8046" y2="73109"/>
                        <a14:foregroundMark x1="10632" y1="80672" x2="10632" y2="80672"/>
                        <a14:foregroundMark x1="21552" y1="22689" x2="21552" y2="22689"/>
                        <a14:foregroundMark x1="23851" y1="21849" x2="23851" y2="21849"/>
                        <a14:foregroundMark x1="26149" y1="23529" x2="26149" y2="23529"/>
                        <a14:foregroundMark x1="30460" y1="23529" x2="30460" y2="23529"/>
                        <a14:foregroundMark x1="30460" y1="26050" x2="30460" y2="26050"/>
                        <a14:foregroundMark x1="32759" y1="23529" x2="32759" y2="23529"/>
                        <a14:foregroundMark x1="36494" y1="27731" x2="36494" y2="27731"/>
                        <a14:foregroundMark x1="37644" y1="27731" x2="37644" y2="27731"/>
                        <a14:foregroundMark x1="38506" y1="24370" x2="38506" y2="24370"/>
                        <a14:foregroundMark x1="36494" y1="34454" x2="36494" y2="34454"/>
                        <a14:foregroundMark x1="23851" y1="25210" x2="23851" y2="25210"/>
                        <a14:foregroundMark x1="40230" y1="25210" x2="40230" y2="25210"/>
                        <a14:foregroundMark x1="40230" y1="29412" x2="40230" y2="29412"/>
                        <a14:foregroundMark x1="41667" y1="31092" x2="41667" y2="31092"/>
                        <a14:foregroundMark x1="43966" y1="24370" x2="43966" y2="24370"/>
                        <a14:foregroundMark x1="43678" y1="29412" x2="43678" y2="29412"/>
                        <a14:foregroundMark x1="47126" y1="25210" x2="47126" y2="25210"/>
                        <a14:foregroundMark x1="49713" y1="29412" x2="49713" y2="29412"/>
                        <a14:foregroundMark x1="53736" y1="25210" x2="53736" y2="25210"/>
                        <a14:foregroundMark x1="57471" y1="26050" x2="57471" y2="26050"/>
                        <a14:foregroundMark x1="57759" y1="30252" x2="57759" y2="30252"/>
                        <a14:foregroundMark x1="62931" y1="26050" x2="62931" y2="26050"/>
                        <a14:foregroundMark x1="64368" y1="25210" x2="64368" y2="25210"/>
                        <a14:foregroundMark x1="62644" y1="21008" x2="62644" y2="21008"/>
                        <a14:foregroundMark x1="61207" y1="33613" x2="61207" y2="33613"/>
                        <a14:foregroundMark x1="61782" y1="33613" x2="61782" y2="33613"/>
                        <a14:foregroundMark x1="62644" y1="33613" x2="62644" y2="33613"/>
                        <a14:foregroundMark x1="66092" y1="27731" x2="66092" y2="27731"/>
                        <a14:foregroundMark x1="71552" y1="23529" x2="71552" y2="23529"/>
                        <a14:foregroundMark x1="71552" y1="27731" x2="71552" y2="27731"/>
                        <a14:foregroundMark x1="72989" y1="23529" x2="72989" y2="23529"/>
                        <a14:foregroundMark x1="69540" y1="23529" x2="69540" y2="23529"/>
                        <a14:foregroundMark x1="69253" y1="29412" x2="69253" y2="29412"/>
                        <a14:foregroundMark x1="77011" y1="26891" x2="77011" y2="26891"/>
                        <a14:foregroundMark x1="77011" y1="22689" x2="77011" y2="22689"/>
                        <a14:foregroundMark x1="78736" y1="24370" x2="78736" y2="24370"/>
                        <a14:foregroundMark x1="79023" y1="19328" x2="79023" y2="19328"/>
                        <a14:foregroundMark x1="80460" y1="24370" x2="80460" y2="24370"/>
                        <a14:foregroundMark x1="82759" y1="31933" x2="82759" y2="31933"/>
                        <a14:foregroundMark x1="84195" y1="25210" x2="84195" y2="25210"/>
                        <a14:foregroundMark x1="86782" y1="27731" x2="86782" y2="27731"/>
                        <a14:foregroundMark x1="91092" y1="22689" x2="91092" y2="22689"/>
                        <a14:foregroundMark x1="92529" y1="26050" x2="92529" y2="26050"/>
                        <a14:foregroundMark x1="94828" y1="29412" x2="94828" y2="29412"/>
                        <a14:foregroundMark x1="23276" y1="76471" x2="23276" y2="76471"/>
                        <a14:foregroundMark x1="21552" y1="73950" x2="21552" y2="73950"/>
                        <a14:foregroundMark x1="19540" y1="73950" x2="19540" y2="73950"/>
                        <a14:foregroundMark x1="25000" y1="73109" x2="25000" y2="73109"/>
                        <a14:foregroundMark x1="25862" y1="81513" x2="25862" y2="81513"/>
                        <a14:foregroundMark x1="27011" y1="75630" x2="27011" y2="75630"/>
                        <a14:foregroundMark x1="28448" y1="81513" x2="28448" y2="81513"/>
                        <a14:foregroundMark x1="29023" y1="73950" x2="29023" y2="73950"/>
                        <a14:foregroundMark x1="30460" y1="73950" x2="30460" y2="73950"/>
                        <a14:foregroundMark x1="31034" y1="80672" x2="31034" y2="80672"/>
                        <a14:foregroundMark x1="32471" y1="75630" x2="32471" y2="75630"/>
                        <a14:foregroundMark x1="34483" y1="73950" x2="34483" y2="73950"/>
                        <a14:foregroundMark x1="35920" y1="80672" x2="35920" y2="80672"/>
                        <a14:foregroundMark x1="38218" y1="73109" x2="38218" y2="73109"/>
                        <a14:foregroundMark x1="42241" y1="73950" x2="42241" y2="73950"/>
                        <a14:foregroundMark x1="42241" y1="78151" x2="42241" y2="78151"/>
                        <a14:foregroundMark x1="44253" y1="75630" x2="44253" y2="75630"/>
                        <a14:foregroundMark x1="47989" y1="75630" x2="47989" y2="75630"/>
                        <a14:foregroundMark x1="50575" y1="74790" x2="50575" y2="74790"/>
                        <a14:foregroundMark x1="54598" y1="77311" x2="54598" y2="77311"/>
                        <a14:foregroundMark x1="56034" y1="73950" x2="56034" y2="73950"/>
                        <a14:foregroundMark x1="54023" y1="73950" x2="54023" y2="73950"/>
                        <a14:foregroundMark x1="58046" y1="76471" x2="58046" y2="76471"/>
                        <a14:foregroundMark x1="59195" y1="80672" x2="59195" y2="80672"/>
                        <a14:foregroundMark x1="61782" y1="73950" x2="61782" y2="73950"/>
                        <a14:foregroundMark x1="65230" y1="73950" x2="65230" y2="73950"/>
                        <a14:foregroundMark x1="67816" y1="80672" x2="67816" y2="80672"/>
                        <a14:foregroundMark x1="70977" y1="75630" x2="70977" y2="75630"/>
                        <a14:foregroundMark x1="72414" y1="80672" x2="72414" y2="80672"/>
                        <a14:foregroundMark x1="71839" y1="73109" x2="71839" y2="73109"/>
                        <a14:foregroundMark x1="71552" y1="80672" x2="71552" y2="80672"/>
                        <a14:foregroundMark x1="74425" y1="80672" x2="74425" y2="80672"/>
                        <a14:foregroundMark x1="76437" y1="74790" x2="76437" y2="74790"/>
                        <a14:foregroundMark x1="76724" y1="80672" x2="76724" y2="80672"/>
                        <a14:foregroundMark x1="77011" y1="73950" x2="77011" y2="73950"/>
                        <a14:foregroundMark x1="77586" y1="80672" x2="77586" y2="80672"/>
                        <a14:foregroundMark x1="74425" y1="81513" x2="74425" y2="81513"/>
                        <a14:foregroundMark x1="82759" y1="74790" x2="82759" y2="74790"/>
                        <a14:foregroundMark x1="84770" y1="73950" x2="84770" y2="73950"/>
                        <a14:foregroundMark x1="86494" y1="77311" x2="86494" y2="77311"/>
                        <a14:foregroundMark x1="23851" y1="27731" x2="23851" y2="27731"/>
                        <a14:foregroundMark x1="62931" y1="72269" x2="62931" y2="72269"/>
                        <a14:foregroundMark x1="63218" y1="80672" x2="63218" y2="80672"/>
                        <a14:foregroundMark x1="24713" y1="18487" x2="24713" y2="18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18" r="82779"/>
          <a:stretch/>
        </p:blipFill>
        <p:spPr>
          <a:xfrm>
            <a:off x="5461116" y="4844531"/>
            <a:ext cx="570917" cy="53487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98F3692-EDBB-4C8C-8DA5-2F73345B040B}"/>
              </a:ext>
            </a:extLst>
          </p:cNvPr>
          <p:cNvSpPr txBox="1"/>
          <p:nvPr/>
        </p:nvSpPr>
        <p:spPr>
          <a:xfrm>
            <a:off x="6032033" y="4283620"/>
            <a:ext cx="27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dfortin@dfproyectos.com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7860C02-7763-4442-B67A-30AC87B7B0E4}"/>
              </a:ext>
            </a:extLst>
          </p:cNvPr>
          <p:cNvSpPr txBox="1"/>
          <p:nvPr/>
        </p:nvSpPr>
        <p:spPr>
          <a:xfrm>
            <a:off x="6054344" y="4912750"/>
            <a:ext cx="27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www.dfproyectos.com</a:t>
            </a:r>
          </a:p>
        </p:txBody>
      </p:sp>
    </p:spTree>
    <p:extLst>
      <p:ext uri="{BB962C8B-B14F-4D97-AF65-F5344CB8AC3E}">
        <p14:creationId xmlns:p14="http://schemas.microsoft.com/office/powerpoint/2010/main" val="6390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34381F"/>
      </a:dk2>
      <a:lt2>
        <a:srgbClr val="E8E2E3"/>
      </a:lt2>
      <a:accent1>
        <a:srgbClr val="33B39D"/>
      </a:accent1>
      <a:accent2>
        <a:srgbClr val="28B864"/>
      </a:accent2>
      <a:accent3>
        <a:srgbClr val="35B935"/>
      </a:accent3>
      <a:accent4>
        <a:srgbClr val="62B427"/>
      </a:accent4>
      <a:accent5>
        <a:srgbClr val="96AB30"/>
      </a:accent5>
      <a:accent6>
        <a:srgbClr val="C29C2A"/>
      </a:accent6>
      <a:hlink>
        <a:srgbClr val="6B8A2E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158</Words>
  <Application>Microsoft Office PowerPoint</Application>
  <PresentationFormat>Carta (216 x 279 mm)</PresentationFormat>
  <Paragraphs>41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Times</vt:lpstr>
      <vt:lpstr>Wingdings 2</vt:lpstr>
      <vt:lpstr>DividendVTI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ING. DENNIS FORTIN</Manager>
  <Company>DF PROYECTOS S.A. DE C.V.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SEÑALIZACION</dc:title>
  <dc:creator>INGRID GUARDADO</dc:creator>
  <cp:lastModifiedBy>Nicole</cp:lastModifiedBy>
  <cp:revision>83</cp:revision>
  <cp:lastPrinted>2021-07-14T19:23:45Z</cp:lastPrinted>
  <dcterms:created xsi:type="dcterms:W3CDTF">2019-07-26T18:04:28Z</dcterms:created>
  <dcterms:modified xsi:type="dcterms:W3CDTF">2021-07-14T19:25:29Z</dcterms:modified>
</cp:coreProperties>
</file>